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1932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3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686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3780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0627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503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962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721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551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253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973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7673C-8687-443F-A903-ABC9189C6E90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6046C-11DD-4C79-A561-91C79ED67C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124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2190750"/>
            <a:ext cx="577029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Company Name</a:t>
            </a:r>
            <a:endParaRPr lang="en-IN" sz="6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835560" y="3219450"/>
            <a:ext cx="2301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Name </a:t>
            </a:r>
            <a:r>
              <a:rPr lang="en-US" dirty="0" err="1" smtClean="0"/>
              <a:t>Pvt</a:t>
            </a:r>
            <a:r>
              <a:rPr lang="en-US" dirty="0" smtClean="0"/>
              <a:t> Ltd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5116341" y="6143625"/>
            <a:ext cx="1938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Mission Statement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11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6025" y="371475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Company Name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49709" y="617696"/>
            <a:ext cx="13612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Business Name </a:t>
            </a:r>
            <a:r>
              <a:rPr lang="en-US" sz="1000" dirty="0" err="1" smtClean="0"/>
              <a:t>Pvt</a:t>
            </a:r>
            <a:r>
              <a:rPr lang="en-US" sz="1000" dirty="0" smtClean="0"/>
              <a:t> Ltd</a:t>
            </a:r>
            <a:endParaRPr lang="en-IN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11130344" y="768756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website</a:t>
            </a:r>
            <a:endParaRPr lang="en-IN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9150" y="433030"/>
            <a:ext cx="1704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MileStones</a:t>
            </a:r>
            <a:r>
              <a:rPr lang="en-US" sz="2400" b="1" dirty="0" smtClean="0"/>
              <a:t>:</a:t>
            </a:r>
            <a:endParaRPr lang="en-IN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27706" y="2924175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2021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99270" y="2921305"/>
            <a:ext cx="9909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Current Year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7683" y="3408062"/>
            <a:ext cx="5468821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04528" y="3408062"/>
            <a:ext cx="5468821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254225" y="3337509"/>
            <a:ext cx="130443" cy="141107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221283" y="3337509"/>
            <a:ext cx="130443" cy="141107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495989" y="3337509"/>
            <a:ext cx="130443" cy="141107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979517" y="3337509"/>
            <a:ext cx="130443" cy="141107"/>
          </a:xfrm>
          <a:prstGeom prst="ellipse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737753" y="3337509"/>
            <a:ext cx="130443" cy="141107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012461" y="3337508"/>
            <a:ext cx="130443" cy="141107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507988" y="2924175"/>
            <a:ext cx="10454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Future Year 1</a:t>
            </a:r>
            <a:endParaRPr lang="en-US" sz="1050" dirty="0">
              <a:solidFill>
                <a:schemeClr val="tx1">
                  <a:lumMod val="65000"/>
                  <a:lumOff val="35000"/>
                </a:schemeClr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92603" y="2930830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2020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92533" y="2930830"/>
            <a:ext cx="10086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Future Year 2</a:t>
            </a:r>
            <a:endParaRPr lang="en-US" sz="1050" dirty="0">
              <a:solidFill>
                <a:schemeClr val="tx1">
                  <a:lumMod val="65000"/>
                  <a:lumOff val="35000"/>
                </a:schemeClr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61331" y="2924999"/>
            <a:ext cx="10070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Starting Year</a:t>
            </a:r>
            <a:endParaRPr lang="en-US" sz="1050" dirty="0">
              <a:solidFill>
                <a:schemeClr val="tx1">
                  <a:lumMod val="65000"/>
                  <a:lumOff val="35000"/>
                </a:schemeClr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59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32129" y="2607993"/>
            <a:ext cx="38567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2">
                    <a:lumMod val="25000"/>
                  </a:schemeClr>
                </a:solidFill>
              </a:rPr>
              <a:t>THANK YOU!</a:t>
            </a:r>
            <a:endParaRPr lang="en-IN" sz="5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07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6025" y="371475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Company Name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49709" y="617696"/>
            <a:ext cx="13612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Business Name </a:t>
            </a:r>
            <a:r>
              <a:rPr lang="en-US" sz="1000" dirty="0" err="1" smtClean="0"/>
              <a:t>Pvt</a:t>
            </a:r>
            <a:r>
              <a:rPr lang="en-US" sz="1000" dirty="0" smtClean="0"/>
              <a:t> Ltd</a:t>
            </a:r>
            <a:endParaRPr lang="en-IN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11130344" y="768756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website</a:t>
            </a:r>
            <a:endParaRPr lang="en-IN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9150" y="433030"/>
            <a:ext cx="974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Pitch :</a:t>
            </a:r>
            <a:endParaRPr lang="en-IN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323522" y="2819400"/>
            <a:ext cx="76785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Question the Audience about the problem or issue!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42772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6025" y="371475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Company Name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49709" y="617696"/>
            <a:ext cx="13612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Business Name </a:t>
            </a:r>
            <a:r>
              <a:rPr lang="en-US" sz="1000" dirty="0" err="1" smtClean="0"/>
              <a:t>Pvt</a:t>
            </a:r>
            <a:r>
              <a:rPr lang="en-US" sz="1000" dirty="0" smtClean="0"/>
              <a:t> Ltd</a:t>
            </a:r>
            <a:endParaRPr lang="en-IN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11130344" y="768756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website</a:t>
            </a:r>
            <a:endParaRPr lang="en-IN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9150" y="433030"/>
            <a:ext cx="1418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Problem :</a:t>
            </a:r>
            <a:endParaRPr lang="en-IN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210557" y="2819400"/>
            <a:ext cx="62046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Address the problem as clear as possible!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66309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6025" y="371475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Company Name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49709" y="617696"/>
            <a:ext cx="13612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Business Name </a:t>
            </a:r>
            <a:r>
              <a:rPr lang="en-US" sz="1000" dirty="0" err="1" smtClean="0"/>
              <a:t>Pvt</a:t>
            </a:r>
            <a:r>
              <a:rPr lang="en-US" sz="1000" dirty="0" smtClean="0"/>
              <a:t> Ltd</a:t>
            </a:r>
            <a:endParaRPr lang="en-IN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11130344" y="768756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website</a:t>
            </a:r>
            <a:endParaRPr lang="en-IN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9150" y="433030"/>
            <a:ext cx="1402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Solution :</a:t>
            </a:r>
            <a:endParaRPr lang="en-IN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988653" y="2819400"/>
            <a:ext cx="6648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Introduce the solution as simple as possible!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8937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6025" y="371475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Company Name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49709" y="617696"/>
            <a:ext cx="13612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Business Name </a:t>
            </a:r>
            <a:r>
              <a:rPr lang="en-US" sz="1000" dirty="0" err="1" smtClean="0"/>
              <a:t>Pvt</a:t>
            </a:r>
            <a:r>
              <a:rPr lang="en-US" sz="1000" dirty="0" smtClean="0"/>
              <a:t> Ltd</a:t>
            </a:r>
            <a:endParaRPr lang="en-IN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11130344" y="768756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website</a:t>
            </a:r>
            <a:endParaRPr lang="en-IN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9150" y="433030"/>
            <a:ext cx="2342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Business Model :</a:t>
            </a:r>
            <a:endParaRPr lang="en-IN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547444" y="2819400"/>
            <a:ext cx="95309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Tell! How you are providing the solution as a service or product?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88130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6025" y="371475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Company Name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49709" y="617696"/>
            <a:ext cx="13612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Business Name </a:t>
            </a:r>
            <a:r>
              <a:rPr lang="en-US" sz="1000" dirty="0" err="1" smtClean="0"/>
              <a:t>Pvt</a:t>
            </a:r>
            <a:r>
              <a:rPr lang="en-US" sz="1000" dirty="0" smtClean="0"/>
              <a:t> Ltd</a:t>
            </a:r>
            <a:endParaRPr lang="en-IN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11130344" y="768756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website</a:t>
            </a:r>
            <a:endParaRPr lang="en-IN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9150" y="433030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Pricing Model:</a:t>
            </a:r>
            <a:endParaRPr lang="en-IN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328286" y="2819400"/>
            <a:ext cx="3969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Justif</a:t>
            </a:r>
            <a:r>
              <a:rPr lang="en-US" sz="2800" dirty="0" smtClean="0"/>
              <a:t>y about your pricing!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22297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6025" y="371475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Company Name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49709" y="617696"/>
            <a:ext cx="13612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Business Name </a:t>
            </a:r>
            <a:r>
              <a:rPr lang="en-US" sz="1000" dirty="0" err="1" smtClean="0"/>
              <a:t>Pvt</a:t>
            </a:r>
            <a:r>
              <a:rPr lang="en-US" sz="1000" dirty="0" smtClean="0"/>
              <a:t> Ltd</a:t>
            </a:r>
            <a:endParaRPr lang="en-IN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11130344" y="768756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website</a:t>
            </a:r>
            <a:endParaRPr lang="en-IN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9150" y="433030"/>
            <a:ext cx="1830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Market Size :</a:t>
            </a:r>
            <a:endParaRPr lang="en-IN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594775" y="2265093"/>
            <a:ext cx="7436266" cy="2924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Give confidence about the existence of customers</a:t>
            </a:r>
            <a:br>
              <a:rPr lang="en-US" sz="2800" dirty="0" smtClean="0"/>
            </a:br>
            <a:r>
              <a:rPr lang="en-US" sz="2800" b="1" dirty="0" smtClean="0"/>
              <a:t>Total Addressable market</a:t>
            </a:r>
            <a:br>
              <a:rPr lang="en-US" sz="2800" b="1" dirty="0" smtClean="0"/>
            </a:br>
            <a:r>
              <a:rPr lang="en-US" sz="2800" b="1" dirty="0" smtClean="0"/>
              <a:t>Serviceable market</a:t>
            </a:r>
            <a:br>
              <a:rPr lang="en-US" sz="2800" b="1" dirty="0" smtClean="0"/>
            </a:br>
            <a:r>
              <a:rPr lang="en-US" sz="2800" b="1" dirty="0" smtClean="0"/>
              <a:t>Service Obtainable market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175808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6025" y="371475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Company Name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49709" y="617696"/>
            <a:ext cx="13612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Business Name </a:t>
            </a:r>
            <a:r>
              <a:rPr lang="en-US" sz="1000" dirty="0" err="1" smtClean="0"/>
              <a:t>Pvt</a:t>
            </a:r>
            <a:r>
              <a:rPr lang="en-US" sz="1000" dirty="0" smtClean="0"/>
              <a:t> Ltd</a:t>
            </a:r>
            <a:endParaRPr lang="en-IN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11130344" y="768756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website</a:t>
            </a:r>
            <a:endParaRPr lang="en-IN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9150" y="433030"/>
            <a:ext cx="1746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Key metrics:</a:t>
            </a:r>
            <a:endParaRPr lang="en-IN" sz="2400" b="1" dirty="0"/>
          </a:p>
        </p:txBody>
      </p:sp>
      <p:grpSp>
        <p:nvGrpSpPr>
          <p:cNvPr id="44" name="Group 43"/>
          <p:cNvGrpSpPr/>
          <p:nvPr/>
        </p:nvGrpSpPr>
        <p:grpSpPr>
          <a:xfrm>
            <a:off x="1895475" y="1353589"/>
            <a:ext cx="8386752" cy="4741372"/>
            <a:chOff x="1095375" y="1058314"/>
            <a:chExt cx="8386752" cy="4741372"/>
          </a:xfrm>
        </p:grpSpPr>
        <p:sp>
          <p:nvSpPr>
            <p:cNvPr id="3" name="Rectangle 2"/>
            <p:cNvSpPr/>
            <p:nvPr/>
          </p:nvSpPr>
          <p:spPr>
            <a:xfrm>
              <a:off x="1095375" y="1058315"/>
              <a:ext cx="1676400" cy="3380335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01734" y="1149129"/>
              <a:ext cx="1364048" cy="261610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PROBLEM</a:t>
              </a:r>
              <a:endParaRPr lang="en-IN" sz="105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01734" y="1386214"/>
              <a:ext cx="1364048" cy="261610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List your problems</a:t>
              </a:r>
              <a:endParaRPr lang="en-IN" sz="105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771775" y="1058316"/>
              <a:ext cx="1676400" cy="1713460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859084" y="1149129"/>
              <a:ext cx="13640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SOLUTION</a:t>
              </a:r>
              <a:endParaRPr lang="en-IN" sz="105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859084" y="1386214"/>
              <a:ext cx="13640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Possible solutions</a:t>
              </a:r>
              <a:endParaRPr lang="en-IN" sz="105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771775" y="2771776"/>
              <a:ext cx="1676400" cy="1666874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859084" y="2862589"/>
              <a:ext cx="13640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KEY METRICS</a:t>
              </a:r>
              <a:endParaRPr lang="en-IN" sz="105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59084" y="3099674"/>
              <a:ext cx="13640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Possible solutions</a:t>
              </a:r>
              <a:endParaRPr lang="en-IN" sz="105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48175" y="1058314"/>
              <a:ext cx="1676400" cy="3380335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554534" y="1149128"/>
              <a:ext cx="1364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UNIQUE VALUE PROPOSITION</a:t>
              </a:r>
              <a:endParaRPr lang="en-IN" sz="10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554534" y="1471938"/>
              <a:ext cx="136404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………………</a:t>
              </a:r>
              <a:endParaRPr lang="en-IN" sz="1050" dirty="0" smtClean="0"/>
            </a:p>
            <a:p>
              <a:endParaRPr lang="en-IN" sz="105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26159" y="1058316"/>
              <a:ext cx="1676400" cy="1713460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13468" y="1149129"/>
              <a:ext cx="13640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UNFAIR ADVANTAGE</a:t>
              </a:r>
              <a:endParaRPr lang="en-IN" sz="105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13468" y="1386214"/>
              <a:ext cx="13640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……………..</a:t>
              </a:r>
              <a:endParaRPr lang="en-IN" sz="105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126159" y="2771776"/>
              <a:ext cx="1676400" cy="1666874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13468" y="2862589"/>
              <a:ext cx="13640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CHANNELS</a:t>
              </a:r>
              <a:endParaRPr lang="en-IN" sz="105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13468" y="3099674"/>
              <a:ext cx="13640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……</a:t>
              </a:r>
              <a:endParaRPr lang="en-IN" sz="105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805727" y="1058314"/>
              <a:ext cx="1676400" cy="3380335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921611" y="1149128"/>
              <a:ext cx="1364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CUSTOMER SEGMENTS</a:t>
              </a:r>
              <a:endParaRPr lang="en-IN" sz="1000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921611" y="1471938"/>
              <a:ext cx="136404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………………</a:t>
              </a:r>
              <a:endParaRPr lang="en-IN" sz="1050" dirty="0" smtClean="0"/>
            </a:p>
            <a:p>
              <a:endParaRPr lang="en-IN" sz="105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097751" y="4438649"/>
              <a:ext cx="4214802" cy="1361037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62289" y="4529463"/>
              <a:ext cx="33926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COST STRUCTURE</a:t>
              </a:r>
              <a:endParaRPr lang="en-IN" sz="105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62289" y="4766548"/>
              <a:ext cx="33926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………………</a:t>
              </a:r>
              <a:endParaRPr lang="en-IN" sz="1050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312553" y="4437612"/>
              <a:ext cx="4169574" cy="1361037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538991" y="4537951"/>
              <a:ext cx="33926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REVENUE STREAMS</a:t>
              </a:r>
              <a:endParaRPr lang="en-IN" sz="105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538991" y="4775036"/>
              <a:ext cx="33926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………………</a:t>
              </a:r>
              <a:endParaRPr lang="en-IN" sz="1050" dirty="0"/>
            </a:p>
          </p:txBody>
        </p:sp>
      </p:grpSp>
    </p:spTree>
    <p:extLst>
      <p:ext uri="{BB962C8B-B14F-4D97-AF65-F5344CB8AC3E}">
        <p14:creationId xmlns:p14="http://schemas.microsoft.com/office/powerpoint/2010/main" val="426966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6025" y="371475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Company Name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49709" y="617696"/>
            <a:ext cx="13612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Business Name </a:t>
            </a:r>
            <a:r>
              <a:rPr lang="en-US" sz="1000" dirty="0" err="1" smtClean="0"/>
              <a:t>Pvt</a:t>
            </a:r>
            <a:r>
              <a:rPr lang="en-US" sz="1000" dirty="0" smtClean="0"/>
              <a:t> Ltd</a:t>
            </a:r>
            <a:endParaRPr lang="en-IN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11130344" y="768756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website</a:t>
            </a:r>
            <a:endParaRPr lang="en-IN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9150" y="433030"/>
            <a:ext cx="953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Team:</a:t>
            </a:r>
            <a:endParaRPr lang="en-IN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324226" y="2819400"/>
            <a:ext cx="5905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Tell! who are pillars </a:t>
            </a:r>
            <a:r>
              <a:rPr lang="en-US" sz="2800" dirty="0"/>
              <a:t>b</a:t>
            </a:r>
            <a:r>
              <a:rPr lang="en-US" sz="2800" dirty="0" smtClean="0"/>
              <a:t>ehind this idea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68036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196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SCHOOL17</dc:creator>
  <cp:lastModifiedBy>SCHOOL17</cp:lastModifiedBy>
  <cp:revision>40</cp:revision>
  <dcterms:created xsi:type="dcterms:W3CDTF">2022-10-13T06:30:09Z</dcterms:created>
  <dcterms:modified xsi:type="dcterms:W3CDTF">2022-10-13T07:05:31Z</dcterms:modified>
</cp:coreProperties>
</file>